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86" r:id="rId7"/>
    <p:sldId id="285" r:id="rId8"/>
    <p:sldId id="283" r:id="rId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21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24/07/2017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24/07/2017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24/07/2017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24/07/2017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24/07/2017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24/07/2017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24/07/2017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24/07/2017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24/07/2017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24/07/2017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24/07/2017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24/07/2017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284984"/>
            <a:ext cx="7056784" cy="30337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asella di testo 11"/>
          <p:cNvSpPr txBox="1"/>
          <p:nvPr/>
        </p:nvSpPr>
        <p:spPr>
          <a:xfrm>
            <a:off x="1164316" y="116632"/>
            <a:ext cx="7056784" cy="2088232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sz="6000" b="1" dirty="0">
                <a:ln>
                  <a:noFill/>
                </a:ln>
                <a:gradFill>
                  <a:gsLst>
                    <a:gs pos="0">
                      <a:srgbClr val="5E7B00"/>
                    </a:gs>
                    <a:gs pos="78000">
                      <a:srgbClr val="BFF236"/>
                    </a:gs>
                    <a:gs pos="100000">
                      <a:srgbClr val="F8FEED"/>
                    </a:gs>
                  </a:gsLst>
                  <a:lin ang="5400000" scaled="0"/>
                </a:gra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AR BONNIE"/>
                <a:ea typeface="Constantia"/>
                <a:cs typeface="Aharoni"/>
              </a:rPr>
              <a:t>ISTITUTO COMPRENSIVO </a:t>
            </a:r>
            <a:endParaRPr lang="it-IT" sz="2000" dirty="0">
              <a:effectLst/>
              <a:latin typeface="Constantia"/>
              <a:ea typeface="Constantia"/>
              <a:cs typeface="Times New Roman"/>
            </a:endParaRPr>
          </a:p>
          <a:p>
            <a:pPr marL="228600" algn="ctr">
              <a:lnSpc>
                <a:spcPct val="115000"/>
              </a:lnSpc>
              <a:spcAft>
                <a:spcPts val="0"/>
              </a:spcAft>
            </a:pPr>
            <a:r>
              <a:rPr lang="it-IT" sz="6000" b="1" dirty="0" smtClean="0">
                <a:ln>
                  <a:noFill/>
                </a:ln>
                <a:gradFill>
                  <a:gsLst>
                    <a:gs pos="0">
                      <a:srgbClr val="5E7B00"/>
                    </a:gs>
                    <a:gs pos="78000">
                      <a:srgbClr val="BFF236"/>
                    </a:gs>
                    <a:gs pos="100000">
                      <a:srgbClr val="F8FEED"/>
                    </a:gs>
                  </a:gsLst>
                  <a:lin ang="5400000" scaled="0"/>
                </a:gra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AR BONNIE"/>
                <a:ea typeface="Constantia"/>
                <a:cs typeface="Aharoni"/>
              </a:rPr>
              <a:t>STATALE</a:t>
            </a:r>
            <a:r>
              <a:rPr lang="it-IT" sz="1400" b="1" dirty="0">
                <a:ln>
                  <a:noFill/>
                </a:ln>
                <a:gradFill>
                  <a:gsLst>
                    <a:gs pos="0">
                      <a:srgbClr val="5E7B00"/>
                    </a:gs>
                    <a:gs pos="78000">
                      <a:srgbClr val="BFF236"/>
                    </a:gs>
                    <a:gs pos="100000">
                      <a:srgbClr val="F8FEED"/>
                    </a:gs>
                  </a:gsLst>
                  <a:lin ang="5400000" scaled="0"/>
                </a:gra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AR BONNIE"/>
                <a:ea typeface="Constantia"/>
                <a:cs typeface="Aharoni"/>
              </a:rPr>
              <a:t> </a:t>
            </a:r>
            <a:endParaRPr lang="it-IT" sz="2000" dirty="0">
              <a:effectLst/>
              <a:latin typeface="Constantia"/>
              <a:ea typeface="Constantia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sz="4800" b="1" dirty="0">
                <a:ln>
                  <a:noFill/>
                </a:ln>
                <a:gradFill>
                  <a:gsLst>
                    <a:gs pos="0">
                      <a:srgbClr val="5E7B00"/>
                    </a:gs>
                    <a:gs pos="78000">
                      <a:srgbClr val="BFF236"/>
                    </a:gs>
                    <a:gs pos="100000">
                      <a:srgbClr val="F8FEED"/>
                    </a:gs>
                  </a:gsLst>
                  <a:lin ang="5400000" scaled="0"/>
                </a:gra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AR BONNIE"/>
                <a:ea typeface="Constantia"/>
                <a:cs typeface="Aharoni"/>
              </a:rPr>
              <a:t>“35° SCUDILLO - SALVEMINI”</a:t>
            </a:r>
            <a:endParaRPr lang="it-IT" sz="2000" dirty="0">
              <a:effectLst/>
              <a:latin typeface="Constantia"/>
              <a:ea typeface="Constantia"/>
              <a:cs typeface="Times New Roman"/>
            </a:endParaRPr>
          </a:p>
        </p:txBody>
      </p:sp>
      <p:sp>
        <p:nvSpPr>
          <p:cNvPr id="7" name="Rombo 6"/>
          <p:cNvSpPr/>
          <p:nvPr/>
        </p:nvSpPr>
        <p:spPr>
          <a:xfrm>
            <a:off x="630749" y="924258"/>
            <a:ext cx="1781012" cy="1568638"/>
          </a:xfrm>
          <a:prstGeom prst="diamond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Triangolo isoscele 7"/>
          <p:cNvSpPr/>
          <p:nvPr/>
        </p:nvSpPr>
        <p:spPr>
          <a:xfrm rot="11968105">
            <a:off x="-197343" y="277235"/>
            <a:ext cx="1656184" cy="1306476"/>
          </a:xfrm>
          <a:prstGeom prst="triangle">
            <a:avLst>
              <a:gd name="adj" fmla="val 70383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Triangolo rettangolo 8"/>
          <p:cNvSpPr/>
          <p:nvPr/>
        </p:nvSpPr>
        <p:spPr>
          <a:xfrm rot="16200000">
            <a:off x="7232046" y="4945419"/>
            <a:ext cx="1584178" cy="2007722"/>
          </a:xfrm>
          <a:prstGeom prst="rtTriangl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Mezza cornice 9"/>
          <p:cNvSpPr/>
          <p:nvPr/>
        </p:nvSpPr>
        <p:spPr>
          <a:xfrm rot="5400000">
            <a:off x="2548509" y="-1322294"/>
            <a:ext cx="5118603" cy="7840374"/>
          </a:xfrm>
          <a:prstGeom prst="halfFrame">
            <a:avLst>
              <a:gd name="adj1" fmla="val 4778"/>
              <a:gd name="adj2" fmla="val 3678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1" name="Freccia circolare a destra 10"/>
          <p:cNvSpPr/>
          <p:nvPr/>
        </p:nvSpPr>
        <p:spPr>
          <a:xfrm rot="1814240">
            <a:off x="230796" y="2410423"/>
            <a:ext cx="1693100" cy="2644915"/>
          </a:xfrm>
          <a:prstGeom prst="curvedRightArrow">
            <a:avLst>
              <a:gd name="adj1" fmla="val 11966"/>
              <a:gd name="adj2" fmla="val 29364"/>
              <a:gd name="adj3" fmla="val 1637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2" name="Striscia diagonale 11"/>
          <p:cNvSpPr/>
          <p:nvPr/>
        </p:nvSpPr>
        <p:spPr>
          <a:xfrm rot="202471">
            <a:off x="2416813" y="3022013"/>
            <a:ext cx="5622353" cy="337277"/>
          </a:xfrm>
          <a:prstGeom prst="diagStripe">
            <a:avLst>
              <a:gd name="adj" fmla="val 5238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846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:randomBar dir="vert"/>
      </p:transition>
    </mc:Choice>
    <mc:Fallback xmlns="">
      <p:transition spd="slow" advClick="0" advTm="7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38889E-6 3.7037E-7 L 1.38889E-6 -0.07222 " pathEditMode="relative" rAng="0" ptsTypes="AA">
                                      <p:cBhvr>
                                        <p:cTn id="6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adeoscar\Desktop\Locandina Scuola Viva\luci di colo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9"/>
            <a:ext cx="8508061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tangolo 2"/>
          <p:cNvSpPr/>
          <p:nvPr/>
        </p:nvSpPr>
        <p:spPr>
          <a:xfrm>
            <a:off x="755576" y="1916832"/>
            <a:ext cx="777686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it-IT" sz="7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 BONNIE" panose="02000000000000000000" pitchFamily="2" charset="0"/>
              </a:rPr>
              <a:t>PRESENTA…</a:t>
            </a:r>
            <a:endParaRPr lang="it-IT" sz="7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 BONNI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628820"/>
      </p:ext>
    </p:extLst>
  </p:cSld>
  <p:clrMapOvr>
    <a:masterClrMapping/>
  </p:clrMapOvr>
  <p:transition advClick="0" advTm="2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8" r="16728"/>
          <a:stretch/>
        </p:blipFill>
        <p:spPr bwMode="auto">
          <a:xfrm>
            <a:off x="935591" y="4020021"/>
            <a:ext cx="7704856" cy="24795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Immagin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13488" y="476671"/>
            <a:ext cx="6840756" cy="2016224"/>
          </a:xfrm>
          <a:prstGeom prst="rect">
            <a:avLst/>
          </a:prstGeom>
        </p:spPr>
      </p:pic>
      <p:sp>
        <p:nvSpPr>
          <p:cNvPr id="2" name="Casella di testo 33"/>
          <p:cNvSpPr txBox="1"/>
          <p:nvPr/>
        </p:nvSpPr>
        <p:spPr>
          <a:xfrm>
            <a:off x="1609085" y="2220710"/>
            <a:ext cx="6120680" cy="2303249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sz="4400" dirty="0">
                <a:ln>
                  <a:noFill/>
                </a:ln>
                <a:solidFill>
                  <a:srgbClr val="92D050"/>
                </a:solidFill>
                <a:effectLst>
                  <a:outerShdw blurRad="50800" dist="39002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onstantia"/>
                <a:cs typeface="Times New Roman"/>
              </a:rPr>
              <a:t>PROGETTO</a:t>
            </a:r>
            <a:endParaRPr lang="it-IT" sz="2000" dirty="0">
              <a:solidFill>
                <a:srgbClr val="92D050"/>
              </a:solidFill>
              <a:effectLst/>
              <a:latin typeface="Constantia"/>
              <a:ea typeface="Constantia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sz="4800" dirty="0">
                <a:ln>
                  <a:noFill/>
                </a:ln>
                <a:solidFill>
                  <a:srgbClr val="92D050"/>
                </a:solidFill>
                <a:effectLst>
                  <a:outerShdw blurRad="50800" dist="39002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onstantia"/>
                <a:cs typeface="Times New Roman"/>
              </a:rPr>
              <a:t>Scuola in Progress</a:t>
            </a:r>
            <a:endParaRPr lang="it-IT" sz="2000" dirty="0">
              <a:solidFill>
                <a:srgbClr val="92D050"/>
              </a:solidFill>
              <a:effectLst/>
              <a:latin typeface="Constantia"/>
              <a:ea typeface="Constantia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sz="4400" dirty="0">
                <a:ln>
                  <a:noFill/>
                </a:ln>
                <a:solidFill>
                  <a:srgbClr val="92D050"/>
                </a:solidFill>
                <a:effectLst>
                  <a:outerShdw blurRad="50800" dist="39002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onstantia"/>
                <a:cs typeface="Times New Roman"/>
              </a:rPr>
              <a:t>2016</a:t>
            </a:r>
            <a:endParaRPr lang="it-IT" sz="2000" dirty="0">
              <a:solidFill>
                <a:srgbClr val="92D050"/>
              </a:solidFill>
              <a:effectLst/>
              <a:latin typeface="Constantia"/>
              <a:ea typeface="Constanti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57798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3000">
        <p14:doors dir="vert"/>
      </p:transition>
    </mc:Choice>
    <mc:Fallback xmlns="">
      <p:transition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adeoscar\Desktop\Locandina Scuola Viva\colori_arcobalen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45" r="30845"/>
          <a:stretch/>
        </p:blipFill>
        <p:spPr bwMode="auto">
          <a:xfrm>
            <a:off x="323528" y="260648"/>
            <a:ext cx="8568952" cy="644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magine 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60648"/>
            <a:ext cx="5832649" cy="1224136"/>
          </a:xfrm>
          <a:prstGeom prst="rect">
            <a:avLst/>
          </a:prstGeom>
        </p:spPr>
      </p:pic>
      <p:pic>
        <p:nvPicPr>
          <p:cNvPr id="3" name="Immagine 2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6" r="18244" b="3200"/>
          <a:stretch/>
        </p:blipFill>
        <p:spPr bwMode="auto">
          <a:xfrm>
            <a:off x="964641" y="5445224"/>
            <a:ext cx="1224136" cy="8328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Immagine 3" descr="Risultati immagini per simbolo repubblica italiana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5478412"/>
            <a:ext cx="1194938" cy="856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magine 4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060" y="5496716"/>
            <a:ext cx="1167001" cy="829531"/>
          </a:xfrm>
          <a:prstGeom prst="rect">
            <a:avLst/>
          </a:prstGeom>
        </p:spPr>
      </p:pic>
      <p:pic>
        <p:nvPicPr>
          <p:cNvPr id="6" name="Immagine 5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5523021"/>
            <a:ext cx="2736304" cy="811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591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5000">
        <p14:prism isContent="1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484784"/>
            <a:ext cx="3060060" cy="2194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Risultati immagini per educazione ambientale. 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190270"/>
            <a:ext cx="5272137" cy="5206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1403648" y="687683"/>
            <a:ext cx="6408711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it-IT" sz="6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 BONNIE" panose="02000000000000000000" pitchFamily="2" charset="0"/>
              </a:rPr>
              <a:t>LABORATORIO di educazione ambientale</a:t>
            </a:r>
          </a:p>
        </p:txBody>
      </p:sp>
      <p:sp>
        <p:nvSpPr>
          <p:cNvPr id="3" name="AutoShape 2" descr="Risultati immagini per comunicazione digita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" name="Torta 3"/>
          <p:cNvSpPr/>
          <p:nvPr/>
        </p:nvSpPr>
        <p:spPr>
          <a:xfrm rot="16200000">
            <a:off x="5983845" y="4609443"/>
            <a:ext cx="2007202" cy="2094588"/>
          </a:xfrm>
          <a:prstGeom prst="pie">
            <a:avLst>
              <a:gd name="adj1" fmla="val 980985"/>
              <a:gd name="adj2" fmla="val 15631199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6" name="AutoShape 4" descr="Risultati immagini per educazione ambiental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7" name="AutoShape 6" descr="Risultati immagini per educazione ambiental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6988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:checker/>
      </p:transition>
    </mc:Choice>
    <mc:Fallback xmlns="">
      <p:transition spd="slow" advClick="0" advTm="5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31" presetClass="exit" presetSubtype="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4" grpId="1" animBg="1"/>
      <p:bldP spid="4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717" y="4855265"/>
            <a:ext cx="2236022" cy="1677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76672"/>
            <a:ext cx="2923064" cy="2192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036497"/>
            <a:ext cx="2356321" cy="17672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68" y="2342088"/>
            <a:ext cx="2088232" cy="1566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82" y="167807"/>
            <a:ext cx="2431819" cy="1823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812" y="154774"/>
            <a:ext cx="2551832" cy="1913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22664" y="2636695"/>
            <a:ext cx="2302519" cy="17268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44141" y="3703137"/>
            <a:ext cx="3072341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20952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rgamena 2 1"/>
          <p:cNvSpPr/>
          <p:nvPr/>
        </p:nvSpPr>
        <p:spPr>
          <a:xfrm>
            <a:off x="1095756" y="1916832"/>
            <a:ext cx="6840760" cy="2808312"/>
          </a:xfrm>
          <a:prstGeom prst="horizontalScroll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220318"/>
            <a:ext cx="6460859" cy="1368921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675230" y="2420888"/>
            <a:ext cx="6407523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it-IT" sz="90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 CENA" panose="02000000000000000000" pitchFamily="2" charset="0"/>
              </a:rPr>
              <a:t>Un Progetto…</a:t>
            </a:r>
            <a:endParaRPr lang="it-IT" sz="90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 CEN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423366"/>
      </p:ext>
    </p:extLst>
  </p:cSld>
  <p:clrMapOvr>
    <a:masterClrMapping/>
  </p:clrMapOvr>
  <p:transition spd="slow" advClick="0" advTm="300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5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xit" presetSubtype="2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4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"/>
                            </p:stCondLst>
                            <p:childTnLst>
                              <p:par>
                                <p:cTn id="27" presetID="10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/>
      <p:bldP spid="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68" y="116632"/>
            <a:ext cx="8546696" cy="648072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102"/>
          <a:stretch/>
        </p:blipFill>
        <p:spPr>
          <a:xfrm>
            <a:off x="5364088" y="3059520"/>
            <a:ext cx="3380076" cy="103669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243" y="116632"/>
            <a:ext cx="1054993" cy="780479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838313"/>
            <a:ext cx="1404792" cy="864096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992" y="2381244"/>
            <a:ext cx="790128" cy="643818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243" y="897111"/>
            <a:ext cx="980711" cy="941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481593"/>
      </p:ext>
    </p:extLst>
  </p:cSld>
  <p:clrMapOvr>
    <a:masterClrMapping/>
  </p:clrMapOvr>
  <p:transition spd="slow" advClick="0" advTm="5000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4399</TotalTime>
  <Words>17</Words>
  <Application>Microsoft Office PowerPoint</Application>
  <PresentationFormat>Presentazione su schermo (4:3)</PresentationFormat>
  <Paragraphs>9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Ladeoscar</dc:creator>
  <cp:lastModifiedBy>Admin</cp:lastModifiedBy>
  <cp:revision>100</cp:revision>
  <dcterms:created xsi:type="dcterms:W3CDTF">2017-02-01T22:09:32Z</dcterms:created>
  <dcterms:modified xsi:type="dcterms:W3CDTF">2017-07-24T21:50:59Z</dcterms:modified>
</cp:coreProperties>
</file>