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85" r:id="rId8"/>
    <p:sldId id="28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7056784" cy="303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 di testo 11"/>
          <p:cNvSpPr txBox="1"/>
          <p:nvPr/>
        </p:nvSpPr>
        <p:spPr>
          <a:xfrm>
            <a:off x="1164316" y="116632"/>
            <a:ext cx="7056784" cy="208823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ISTITUTO COMPRENSIVO 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it-IT" sz="6000" b="1" dirty="0" smtClean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STATALE</a:t>
            </a:r>
            <a:r>
              <a:rPr lang="it-IT" sz="14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 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ln>
                  <a:noFill/>
                </a:ln>
                <a:gradFill>
                  <a:gsLst>
                    <a:gs pos="0">
                      <a:srgbClr val="5E7B00"/>
                    </a:gs>
                    <a:gs pos="78000">
                      <a:srgbClr val="BFF236"/>
                    </a:gs>
                    <a:gs pos="100000">
                      <a:srgbClr val="F8FEED"/>
                    </a:gs>
                  </a:gsLst>
                  <a:lin ang="5400000" scaled="0"/>
                </a:gra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 BONNIE"/>
                <a:ea typeface="Constantia"/>
                <a:cs typeface="Aharoni"/>
              </a:rPr>
              <a:t>“35° SCUDILLO - SALVEMINI”</a:t>
            </a:r>
            <a:endParaRPr lang="it-IT" sz="2000" dirty="0">
              <a:effectLst/>
              <a:latin typeface="Constantia"/>
              <a:ea typeface="Constantia"/>
              <a:cs typeface="Times New Roman"/>
            </a:endParaRPr>
          </a:p>
        </p:txBody>
      </p:sp>
      <p:sp>
        <p:nvSpPr>
          <p:cNvPr id="7" name="Rombo 6"/>
          <p:cNvSpPr/>
          <p:nvPr/>
        </p:nvSpPr>
        <p:spPr>
          <a:xfrm>
            <a:off x="630749" y="924258"/>
            <a:ext cx="1781012" cy="1568638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/>
          <p:cNvSpPr/>
          <p:nvPr/>
        </p:nvSpPr>
        <p:spPr>
          <a:xfrm rot="11968105">
            <a:off x="-197343" y="277235"/>
            <a:ext cx="1656184" cy="1306476"/>
          </a:xfrm>
          <a:prstGeom prst="triangle">
            <a:avLst>
              <a:gd name="adj" fmla="val 7038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riangolo rettangolo 8"/>
          <p:cNvSpPr/>
          <p:nvPr/>
        </p:nvSpPr>
        <p:spPr>
          <a:xfrm rot="16200000">
            <a:off x="7232046" y="4945419"/>
            <a:ext cx="1584178" cy="2007722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Mezza cornice 9"/>
          <p:cNvSpPr/>
          <p:nvPr/>
        </p:nvSpPr>
        <p:spPr>
          <a:xfrm rot="5400000">
            <a:off x="2548509" y="-1322294"/>
            <a:ext cx="5118603" cy="7840374"/>
          </a:xfrm>
          <a:prstGeom prst="halfFrame">
            <a:avLst>
              <a:gd name="adj1" fmla="val 4778"/>
              <a:gd name="adj2" fmla="val 367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ircolare a destra 10"/>
          <p:cNvSpPr/>
          <p:nvPr/>
        </p:nvSpPr>
        <p:spPr>
          <a:xfrm rot="1814240">
            <a:off x="230796" y="2410423"/>
            <a:ext cx="1693100" cy="2644915"/>
          </a:xfrm>
          <a:prstGeom prst="curvedRightArrow">
            <a:avLst>
              <a:gd name="adj1" fmla="val 11966"/>
              <a:gd name="adj2" fmla="val 29364"/>
              <a:gd name="adj3" fmla="val 1637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2" name="Striscia diagonale 11"/>
          <p:cNvSpPr/>
          <p:nvPr/>
        </p:nvSpPr>
        <p:spPr>
          <a:xfrm rot="202471">
            <a:off x="2416813" y="3022013"/>
            <a:ext cx="5622353" cy="337277"/>
          </a:xfrm>
          <a:prstGeom prst="diagStripe">
            <a:avLst>
              <a:gd name="adj" fmla="val 52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>
        <p:randomBar dir="vert"/>
      </p:transition>
    </mc:Choice>
    <mc:Fallback xmlns="">
      <p:transition spd="slow" advClick="0" advTm="7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7 L 1.38889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deoscar\Desktop\Locandina Scuola Viva\luci di col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50806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1916832"/>
            <a:ext cx="77768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BONNIE" panose="02000000000000000000" pitchFamily="2" charset="0"/>
              </a:rPr>
              <a:t>PRESENTA…</a:t>
            </a:r>
            <a:endParaRPr lang="it-IT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BONNI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28820"/>
      </p:ext>
    </p:extLst>
  </p:cSld>
  <p:clrMapOvr>
    <a:masterClrMapping/>
  </p:clrMapOvr>
  <p:transition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r="16728"/>
          <a:stretch/>
        </p:blipFill>
        <p:spPr bwMode="auto">
          <a:xfrm>
            <a:off x="935591" y="4020021"/>
            <a:ext cx="7704856" cy="2479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3488" y="476671"/>
            <a:ext cx="6840756" cy="2016224"/>
          </a:xfrm>
          <a:prstGeom prst="rect">
            <a:avLst/>
          </a:prstGeom>
        </p:spPr>
      </p:pic>
      <p:sp>
        <p:nvSpPr>
          <p:cNvPr id="2" name="Casella di testo 33"/>
          <p:cNvSpPr txBox="1"/>
          <p:nvPr/>
        </p:nvSpPr>
        <p:spPr>
          <a:xfrm>
            <a:off x="1609085" y="2220710"/>
            <a:ext cx="6120680" cy="230324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PROGETTO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Scuola in Progress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400" dirty="0">
                <a:ln>
                  <a:noFill/>
                </a:ln>
                <a:solidFill>
                  <a:srgbClr val="92D05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Constantia"/>
                <a:cs typeface="Times New Roman"/>
              </a:rPr>
              <a:t>2016</a:t>
            </a:r>
            <a:endParaRPr lang="it-IT" sz="2000" dirty="0">
              <a:solidFill>
                <a:srgbClr val="92D050"/>
              </a:solidFill>
              <a:effectLst/>
              <a:latin typeface="Constantia"/>
              <a:ea typeface="Constant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7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">
        <p14:doors dir="vert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deoscar\Desktop\Locandina Scuola Viva\colori_arcobale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r="30845"/>
          <a:stretch/>
        </p:blipFill>
        <p:spPr bwMode="auto">
          <a:xfrm>
            <a:off x="323528" y="260648"/>
            <a:ext cx="8568952" cy="644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5832649" cy="1224136"/>
          </a:xfrm>
          <a:prstGeom prst="rect">
            <a:avLst/>
          </a:prstGeom>
        </p:spPr>
      </p:pic>
      <p:pic>
        <p:nvPicPr>
          <p:cNvPr id="3" name="Immagin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r="18244" b="3200"/>
          <a:stretch/>
        </p:blipFill>
        <p:spPr bwMode="auto">
          <a:xfrm>
            <a:off x="964641" y="5445224"/>
            <a:ext cx="1224136" cy="832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 descr="Risultati immagini per simbolo repubblica italia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78412"/>
            <a:ext cx="1194938" cy="8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60" y="5496716"/>
            <a:ext cx="1167001" cy="829531"/>
          </a:xfrm>
          <a:prstGeom prst="rect">
            <a:avLst/>
          </a:prstGeom>
        </p:spPr>
      </p:pic>
      <p:pic>
        <p:nvPicPr>
          <p:cNvPr id="6" name="Immagine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523021"/>
            <a:ext cx="2736304" cy="8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isultati immagini per dan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2737"/>
            <a:ext cx="50768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454658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547664" y="764704"/>
            <a:ext cx="640871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it-IT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AR BONNIE" panose="02000000000000000000" pitchFamily="2" charset="0"/>
              </a:rPr>
              <a:t>LABORATORIO di educazione al linguaggio del corpo</a:t>
            </a:r>
          </a:p>
        </p:txBody>
      </p:sp>
      <p:sp>
        <p:nvSpPr>
          <p:cNvPr id="3" name="AutoShape 2" descr="Risultati immagini per comunicazione digit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orta 3"/>
          <p:cNvSpPr/>
          <p:nvPr/>
        </p:nvSpPr>
        <p:spPr>
          <a:xfrm rot="16200000">
            <a:off x="5983845" y="4609443"/>
            <a:ext cx="2007202" cy="2094588"/>
          </a:xfrm>
          <a:prstGeom prst="pie">
            <a:avLst>
              <a:gd name="adj1" fmla="val 980985"/>
              <a:gd name="adj2" fmla="val 1563119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utoShape 4" descr="Risultati immagini per educazione ambient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Risultati immagini per educazione ambienta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8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35" y="4595272"/>
            <a:ext cx="1744040" cy="125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51" y="2273129"/>
            <a:ext cx="2735968" cy="197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25" y="2284015"/>
            <a:ext cx="2072403" cy="149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29" y="339333"/>
            <a:ext cx="2242701" cy="161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14" y="3991483"/>
            <a:ext cx="2015888" cy="145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4" y="2284015"/>
            <a:ext cx="2416615" cy="174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51256"/>
            <a:ext cx="2142969" cy="1547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99" y="373004"/>
            <a:ext cx="2280058" cy="164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0353"/>
            <a:ext cx="2208425" cy="159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1" y="4719232"/>
            <a:ext cx="2119003" cy="152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9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a 2 1"/>
          <p:cNvSpPr/>
          <p:nvPr/>
        </p:nvSpPr>
        <p:spPr>
          <a:xfrm>
            <a:off x="1095756" y="1916832"/>
            <a:ext cx="6840760" cy="2808312"/>
          </a:xfrm>
          <a:prstGeom prst="horizontalScroll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0318"/>
            <a:ext cx="6460859" cy="136892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5230" y="2420888"/>
            <a:ext cx="640752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9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ENA" panose="02000000000000000000" pitchFamily="2" charset="0"/>
              </a:rPr>
              <a:t>Un Progetto…</a:t>
            </a:r>
            <a:endParaRPr lang="it-IT" sz="9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23366"/>
      </p:ext>
    </p:extLst>
  </p:cSld>
  <p:clrMapOvr>
    <a:masterClrMapping/>
  </p:clrMapOvr>
  <p:transition spd="slow" advClick="0" advTm="3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8" y="116632"/>
            <a:ext cx="8546696" cy="64807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2"/>
          <a:stretch/>
        </p:blipFill>
        <p:spPr>
          <a:xfrm>
            <a:off x="5364088" y="3059520"/>
            <a:ext cx="3380076" cy="1036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116632"/>
            <a:ext cx="1054993" cy="7804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38313"/>
            <a:ext cx="1404792" cy="86409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992" y="2381244"/>
            <a:ext cx="790128" cy="64381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43" y="897111"/>
            <a:ext cx="980711" cy="9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1593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20</Words>
  <Application>Microsoft Office PowerPoint</Application>
  <PresentationFormat>Presentazione su schermo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Ladeoscar</dc:creator>
  <cp:lastModifiedBy>Admin</cp:lastModifiedBy>
  <cp:revision>103</cp:revision>
  <dcterms:created xsi:type="dcterms:W3CDTF">2017-02-01T22:09:32Z</dcterms:created>
  <dcterms:modified xsi:type="dcterms:W3CDTF">2017-07-24T21:51:31Z</dcterms:modified>
</cp:coreProperties>
</file>