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5" r:id="rId8"/>
    <p:sldId id="28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7056784" cy="303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 di testo 11"/>
          <p:cNvSpPr txBox="1"/>
          <p:nvPr/>
        </p:nvSpPr>
        <p:spPr>
          <a:xfrm>
            <a:off x="1164316" y="116632"/>
            <a:ext cx="7056784" cy="20882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60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ISTITUTO COMPRENSIVO 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it-IT" sz="6000" b="1" dirty="0" smtClean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STATALE</a:t>
            </a:r>
            <a:r>
              <a:rPr lang="it-IT" sz="14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 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“35° SCUDILLO - SALVEMINI”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</p:txBody>
      </p:sp>
      <p:sp>
        <p:nvSpPr>
          <p:cNvPr id="7" name="Rombo 6"/>
          <p:cNvSpPr/>
          <p:nvPr/>
        </p:nvSpPr>
        <p:spPr>
          <a:xfrm>
            <a:off x="630749" y="924258"/>
            <a:ext cx="1781012" cy="156863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/>
          <p:cNvSpPr/>
          <p:nvPr/>
        </p:nvSpPr>
        <p:spPr>
          <a:xfrm rot="11968105">
            <a:off x="-197343" y="277235"/>
            <a:ext cx="1656184" cy="1306476"/>
          </a:xfrm>
          <a:prstGeom prst="triangle">
            <a:avLst>
              <a:gd name="adj" fmla="val 703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/>
          <p:cNvSpPr/>
          <p:nvPr/>
        </p:nvSpPr>
        <p:spPr>
          <a:xfrm rot="16200000">
            <a:off x="7232046" y="4945419"/>
            <a:ext cx="1584178" cy="200772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Mezza cornice 9"/>
          <p:cNvSpPr/>
          <p:nvPr/>
        </p:nvSpPr>
        <p:spPr>
          <a:xfrm rot="5400000">
            <a:off x="2548509" y="-1322294"/>
            <a:ext cx="5118603" cy="7840374"/>
          </a:xfrm>
          <a:prstGeom prst="halfFrame">
            <a:avLst>
              <a:gd name="adj1" fmla="val 4778"/>
              <a:gd name="adj2" fmla="val 367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destra 10"/>
          <p:cNvSpPr/>
          <p:nvPr/>
        </p:nvSpPr>
        <p:spPr>
          <a:xfrm rot="1814240">
            <a:off x="230796" y="2410423"/>
            <a:ext cx="1693100" cy="2644915"/>
          </a:xfrm>
          <a:prstGeom prst="curvedRightArrow">
            <a:avLst>
              <a:gd name="adj1" fmla="val 11966"/>
              <a:gd name="adj2" fmla="val 29364"/>
              <a:gd name="adj3" fmla="val 163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Striscia diagonale 11"/>
          <p:cNvSpPr/>
          <p:nvPr/>
        </p:nvSpPr>
        <p:spPr>
          <a:xfrm rot="202471">
            <a:off x="2416813" y="3022013"/>
            <a:ext cx="5622353" cy="337277"/>
          </a:xfrm>
          <a:prstGeom prst="diagStripe">
            <a:avLst>
              <a:gd name="adj" fmla="val 52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randomBar dir="vert"/>
      </p:transition>
    </mc:Choice>
    <mc:Fallback xmlns="">
      <p:transition spd="slow" advClick="0" advTm="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7 L 1.38889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eoscar\Desktop\Locandina Scuola Viva\luci di co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9"/>
            <a:ext cx="85080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1916832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BONNIE" panose="02000000000000000000" pitchFamily="2" charset="0"/>
              </a:rPr>
              <a:t>PRESENTA…</a:t>
            </a:r>
            <a:endParaRPr lang="it-IT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28820"/>
      </p:ext>
    </p:extLst>
  </p:cSld>
  <p:clrMapOvr>
    <a:masterClrMapping/>
  </p:clrMapOvr>
  <p:transition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16728"/>
          <a:stretch/>
        </p:blipFill>
        <p:spPr bwMode="auto">
          <a:xfrm>
            <a:off x="935591" y="4020021"/>
            <a:ext cx="7704856" cy="2479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3488" y="476671"/>
            <a:ext cx="6840756" cy="2016224"/>
          </a:xfrm>
          <a:prstGeom prst="rect">
            <a:avLst/>
          </a:prstGeom>
        </p:spPr>
      </p:pic>
      <p:sp>
        <p:nvSpPr>
          <p:cNvPr id="2" name="Casella di testo 33"/>
          <p:cNvSpPr txBox="1"/>
          <p:nvPr/>
        </p:nvSpPr>
        <p:spPr>
          <a:xfrm>
            <a:off x="1609085" y="2220710"/>
            <a:ext cx="6120680" cy="23032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PROGETTO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Scuola in Progress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2016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7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doors dir="vert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deoscar\Desktop\Locandina Scuola Viva\colori_arcobale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r="30845"/>
          <a:stretch/>
        </p:blipFill>
        <p:spPr bwMode="auto">
          <a:xfrm>
            <a:off x="323528" y="260648"/>
            <a:ext cx="8568952" cy="64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5832649" cy="1224136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18244" b="3200"/>
          <a:stretch/>
        </p:blipFill>
        <p:spPr bwMode="auto">
          <a:xfrm>
            <a:off x="964641" y="5445224"/>
            <a:ext cx="1224136" cy="832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 descr="Risultati immagini per simbolo repubblica italia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78412"/>
            <a:ext cx="1194938" cy="8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0" y="5496716"/>
            <a:ext cx="1167001" cy="829531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23021"/>
            <a:ext cx="2736304" cy="8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687683"/>
            <a:ext cx="640871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 BONNIE" panose="02000000000000000000" pitchFamily="2" charset="0"/>
              </a:rPr>
              <a:t>LABORATORIO animazione teatrale e spettacolo</a:t>
            </a:r>
          </a:p>
        </p:txBody>
      </p:sp>
      <p:sp>
        <p:nvSpPr>
          <p:cNvPr id="3" name="AutoShape 2" descr="Risultati immagini per comunicazione digit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orta 3"/>
          <p:cNvSpPr/>
          <p:nvPr/>
        </p:nvSpPr>
        <p:spPr>
          <a:xfrm rot="16200000">
            <a:off x="6343885" y="3889363"/>
            <a:ext cx="2007202" cy="2094588"/>
          </a:xfrm>
          <a:prstGeom prst="pie">
            <a:avLst>
              <a:gd name="adj1" fmla="val 980985"/>
              <a:gd name="adj2" fmla="val 156311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26" name="Picture 2" descr="Risultati immagini per pulcinella.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83337"/>
            <a:ext cx="2505925" cy="31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4" y="160337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49" y="173309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49" y="2276872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1" y="2276872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82" y="2934443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1469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13952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4" y="4725144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4010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isultati immagini per coriandoli.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18602"/>
            <a:ext cx="26384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70" y="3645024"/>
            <a:ext cx="4237347" cy="305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0"/>
            <a:ext cx="4464496" cy="322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788432"/>
            <a:ext cx="4464496" cy="296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08" y="128890"/>
            <a:ext cx="4271510" cy="308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9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a 2 1"/>
          <p:cNvSpPr/>
          <p:nvPr/>
        </p:nvSpPr>
        <p:spPr>
          <a:xfrm>
            <a:off x="1095756" y="1916832"/>
            <a:ext cx="6840760" cy="2808312"/>
          </a:xfrm>
          <a:prstGeom prst="horizontalScroll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0318"/>
            <a:ext cx="6460859" cy="13689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5230" y="2420888"/>
            <a:ext cx="640752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9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anose="02000000000000000000" pitchFamily="2" charset="0"/>
              </a:rPr>
              <a:t>Un Progetto…</a:t>
            </a:r>
            <a:endParaRPr lang="it-IT" sz="9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23366"/>
      </p:ext>
    </p:extLst>
  </p:cSld>
  <p:clrMapOvr>
    <a:masterClrMapping/>
  </p:clrMapOvr>
  <p:transition spd="slow" advClick="0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8" y="116632"/>
            <a:ext cx="8546696" cy="64807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2"/>
          <a:stretch/>
        </p:blipFill>
        <p:spPr>
          <a:xfrm>
            <a:off x="5364088" y="3059520"/>
            <a:ext cx="3380076" cy="1036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43" y="116632"/>
            <a:ext cx="1054993" cy="7804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38313"/>
            <a:ext cx="1404792" cy="8640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92" y="2381244"/>
            <a:ext cx="790128" cy="6438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43" y="897111"/>
            <a:ext cx="980711" cy="9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1593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18</Words>
  <Application>Microsoft Office PowerPoint</Application>
  <PresentationFormat>Presentazione su schermo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Ladeoscar</dc:creator>
  <cp:lastModifiedBy>Admin</cp:lastModifiedBy>
  <cp:revision>98</cp:revision>
  <dcterms:created xsi:type="dcterms:W3CDTF">2017-02-01T22:09:32Z</dcterms:created>
  <dcterms:modified xsi:type="dcterms:W3CDTF">2017-07-24T21:53:26Z</dcterms:modified>
</cp:coreProperties>
</file>